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950" r:id="rId2"/>
    <p:sldId id="1090" r:id="rId3"/>
    <p:sldId id="1059" r:id="rId4"/>
    <p:sldId id="1055" r:id="rId5"/>
    <p:sldId id="1153" r:id="rId6"/>
    <p:sldId id="1154" r:id="rId7"/>
    <p:sldId id="1155" r:id="rId8"/>
    <p:sldId id="1156" r:id="rId9"/>
    <p:sldId id="1157" r:id="rId10"/>
    <p:sldId id="1133" r:id="rId11"/>
    <p:sldId id="1134" r:id="rId12"/>
    <p:sldId id="1135" r:id="rId13"/>
    <p:sldId id="1136" r:id="rId14"/>
    <p:sldId id="523" r:id="rId15"/>
    <p:sldId id="1137" r:id="rId16"/>
    <p:sldId id="526" r:id="rId17"/>
    <p:sldId id="532" r:id="rId18"/>
    <p:sldId id="527" r:id="rId19"/>
    <p:sldId id="528" r:id="rId20"/>
    <p:sldId id="529" r:id="rId21"/>
    <p:sldId id="530" r:id="rId22"/>
    <p:sldId id="531" r:id="rId23"/>
    <p:sldId id="487" r:id="rId24"/>
    <p:sldId id="488" r:id="rId25"/>
    <p:sldId id="489" r:id="rId26"/>
    <p:sldId id="490" r:id="rId27"/>
    <p:sldId id="701" r:id="rId28"/>
    <p:sldId id="1158" r:id="rId29"/>
    <p:sldId id="1159" r:id="rId30"/>
    <p:sldId id="1160" r:id="rId31"/>
    <p:sldId id="1109" r:id="rId32"/>
    <p:sldId id="518" r:id="rId33"/>
    <p:sldId id="522" r:id="rId34"/>
    <p:sldId id="520" r:id="rId35"/>
    <p:sldId id="521" r:id="rId36"/>
    <p:sldId id="1110" r:id="rId37"/>
    <p:sldId id="954" r:id="rId38"/>
    <p:sldId id="1010" r:id="rId39"/>
    <p:sldId id="1131" r:id="rId40"/>
    <p:sldId id="1150" r:id="rId41"/>
    <p:sldId id="1132" r:id="rId42"/>
    <p:sldId id="1151" r:id="rId43"/>
    <p:sldId id="1129" r:id="rId44"/>
    <p:sldId id="1152" r:id="rId45"/>
    <p:sldId id="1130" r:id="rId46"/>
    <p:sldId id="1084" r:id="rId47"/>
    <p:sldId id="1161" r:id="rId48"/>
    <p:sldId id="1162" r:id="rId49"/>
    <p:sldId id="1163" r:id="rId50"/>
    <p:sldId id="1122" r:id="rId51"/>
    <p:sldId id="946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90"/>
            <p14:sldId id="1059"/>
            <p14:sldId id="1055"/>
            <p14:sldId id="1153"/>
            <p14:sldId id="1154"/>
            <p14:sldId id="1155"/>
            <p14:sldId id="1156"/>
            <p14:sldId id="1157"/>
            <p14:sldId id="1133"/>
            <p14:sldId id="1134"/>
            <p14:sldId id="1135"/>
            <p14:sldId id="1136"/>
            <p14:sldId id="523"/>
            <p14:sldId id="1137"/>
            <p14:sldId id="526"/>
            <p14:sldId id="532"/>
            <p14:sldId id="527"/>
            <p14:sldId id="528"/>
            <p14:sldId id="529"/>
            <p14:sldId id="530"/>
            <p14:sldId id="531"/>
            <p14:sldId id="487"/>
            <p14:sldId id="488"/>
            <p14:sldId id="489"/>
            <p14:sldId id="490"/>
            <p14:sldId id="701"/>
            <p14:sldId id="1158"/>
            <p14:sldId id="1159"/>
            <p14:sldId id="1160"/>
            <p14:sldId id="1109"/>
            <p14:sldId id="518"/>
            <p14:sldId id="522"/>
            <p14:sldId id="520"/>
            <p14:sldId id="521"/>
            <p14:sldId id="1110"/>
            <p14:sldId id="954"/>
            <p14:sldId id="1010"/>
            <p14:sldId id="1131"/>
            <p14:sldId id="1150"/>
            <p14:sldId id="1132"/>
            <p14:sldId id="1151"/>
            <p14:sldId id="1129"/>
            <p14:sldId id="1152"/>
            <p14:sldId id="1130"/>
            <p14:sldId id="1084"/>
            <p14:sldId id="1161"/>
            <p14:sldId id="1162"/>
            <p14:sldId id="1163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40" autoAdjust="0"/>
    <p:restoredTop sz="82272" autoAdjust="0"/>
  </p:normalViewPr>
  <p:slideViewPr>
    <p:cSldViewPr>
      <p:cViewPr varScale="1">
        <p:scale>
          <a:sx n="92" d="100"/>
          <a:sy n="92" d="100"/>
        </p:scale>
        <p:origin x="1398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371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314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3</a:t>
            </a:r>
            <a:r>
              <a:rPr lang="en-US" sz="2400" baseline="30000" dirty="0">
                <a:solidFill>
                  <a:schemeClr val="bg1"/>
                </a:solidFill>
              </a:rPr>
              <a:t>rd</a:t>
            </a:r>
            <a:r>
              <a:rPr lang="en-US" sz="2400" dirty="0">
                <a:solidFill>
                  <a:schemeClr val="bg1"/>
                </a:solidFill>
              </a:rPr>
              <a:t> March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7213077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Brandon Lake </a:t>
            </a:r>
            <a:r>
              <a:rPr lang="en-GB" sz="1200" dirty="0" err="1">
                <a:solidFill>
                  <a:schemeClr val="bg1"/>
                </a:solidFill>
              </a:rPr>
              <a:t>MusicFor</a:t>
            </a:r>
            <a:r>
              <a:rPr lang="en-GB" sz="1200" dirty="0">
                <a:solidFill>
                  <a:schemeClr val="bg1"/>
                </a:solidFill>
              </a:rPr>
              <a:t> Humans </a:t>
            </a:r>
            <a:r>
              <a:rPr lang="en-GB" sz="1200" dirty="0" err="1">
                <a:solidFill>
                  <a:schemeClr val="bg1"/>
                </a:solidFill>
              </a:rPr>
              <a:t>PublishingMaverick</a:t>
            </a:r>
            <a:r>
              <a:rPr lang="en-GB" sz="1200" dirty="0">
                <a:solidFill>
                  <a:schemeClr val="bg1"/>
                </a:solidFill>
              </a:rPr>
              <a:t> City </a:t>
            </a:r>
            <a:r>
              <a:rPr lang="en-GB" sz="1200" dirty="0" err="1">
                <a:solidFill>
                  <a:schemeClr val="bg1"/>
                </a:solidFill>
              </a:rPr>
              <a:t>PublishingCapitol</a:t>
            </a:r>
            <a:r>
              <a:rPr lang="en-GB" sz="1200" dirty="0">
                <a:solidFill>
                  <a:schemeClr val="bg1"/>
                </a:solidFill>
              </a:rPr>
              <a:t> CMG </a:t>
            </a:r>
            <a:r>
              <a:rPr lang="en-GB" sz="1200" dirty="0" err="1">
                <a:solidFill>
                  <a:schemeClr val="bg1"/>
                </a:solidFill>
              </a:rPr>
              <a:t>GenesisCapitol</a:t>
            </a:r>
            <a:r>
              <a:rPr lang="en-GB" sz="1200" dirty="0">
                <a:solidFill>
                  <a:schemeClr val="bg1"/>
                </a:solidFill>
              </a:rPr>
              <a:t> CMG </a:t>
            </a:r>
            <a:r>
              <a:rPr lang="en-GB" sz="1200" dirty="0" err="1">
                <a:solidFill>
                  <a:schemeClr val="bg1"/>
                </a:solidFill>
              </a:rPr>
              <a:t>ParagonHousefires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SoundsWriter's</a:t>
            </a:r>
            <a:r>
              <a:rPr lang="en-GB" sz="1200" dirty="0">
                <a:solidFill>
                  <a:schemeClr val="bg1"/>
                </a:solidFill>
              </a:rPr>
              <a:t> Roof </a:t>
            </a:r>
            <a:r>
              <a:rPr lang="en-GB" sz="1200" dirty="0" err="1">
                <a:solidFill>
                  <a:schemeClr val="bg1"/>
                </a:solidFill>
              </a:rPr>
              <a:t>PublishingMusic</a:t>
            </a:r>
            <a:r>
              <a:rPr lang="en-GB" sz="1200" dirty="0">
                <a:solidFill>
                  <a:schemeClr val="bg1"/>
                </a:solidFill>
              </a:rPr>
              <a:t>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77120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everything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1/12</a:t>
            </a:r>
          </a:p>
        </p:txBody>
      </p:sp>
    </p:spTree>
    <p:extLst>
      <p:ext uri="{BB962C8B-B14F-4D97-AF65-F5344CB8AC3E}">
        <p14:creationId xmlns:p14="http://schemas.microsoft.com/office/powerpoint/2010/main" val="1304817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in the valley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on the mountain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when I’m sure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when I’m doubting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2/12</a:t>
            </a:r>
          </a:p>
        </p:txBody>
      </p:sp>
    </p:spTree>
    <p:extLst>
      <p:ext uri="{BB962C8B-B14F-4D97-AF65-F5344CB8AC3E}">
        <p14:creationId xmlns:p14="http://schemas.microsoft.com/office/powerpoint/2010/main" val="1180271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when outnumbered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when surrounded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praise is the water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enemies drown 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3/12</a:t>
            </a:r>
          </a:p>
        </p:txBody>
      </p:sp>
    </p:spTree>
    <p:extLst>
      <p:ext uri="{BB962C8B-B14F-4D97-AF65-F5344CB8AC3E}">
        <p14:creationId xmlns:p14="http://schemas.microsoft.com/office/powerpoint/2010/main" val="2098658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long as I’m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I’ve got a reason to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4/12</a:t>
            </a:r>
          </a:p>
        </p:txBody>
      </p:sp>
    </p:spTree>
    <p:extLst>
      <p:ext uri="{BB962C8B-B14F-4D97-AF65-F5344CB8AC3E}">
        <p14:creationId xmlns:p14="http://schemas.microsoft.com/office/powerpoint/2010/main" val="3380299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when I feel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I’ll praise when I don’t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 know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You’re still in control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5/12</a:t>
            </a:r>
          </a:p>
        </p:txBody>
      </p:sp>
    </p:spTree>
    <p:extLst>
      <p:ext uri="{BB962C8B-B14F-4D97-AF65-F5344CB8AC3E}">
        <p14:creationId xmlns:p14="http://schemas.microsoft.com/office/powerpoint/2010/main" val="1493042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my praise is a weapon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more than a sound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praise is the shout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brings Jericho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6/12</a:t>
            </a:r>
          </a:p>
        </p:txBody>
      </p:sp>
    </p:spTree>
    <p:extLst>
      <p:ext uri="{BB962C8B-B14F-4D97-AF65-F5344CB8AC3E}">
        <p14:creationId xmlns:p14="http://schemas.microsoft.com/office/powerpoint/2010/main" val="2143340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long as I’m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I’ve got a reason to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7/12</a:t>
            </a:r>
          </a:p>
        </p:txBody>
      </p:sp>
    </p:spTree>
    <p:extLst>
      <p:ext uri="{BB962C8B-B14F-4D97-AF65-F5344CB8AC3E}">
        <p14:creationId xmlns:p14="http://schemas.microsoft.com/office/powerpoint/2010/main" val="2606885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8/12</a:t>
            </a:r>
          </a:p>
        </p:txBody>
      </p:sp>
    </p:spTree>
    <p:extLst>
      <p:ext uri="{BB962C8B-B14F-4D97-AF65-F5344CB8AC3E}">
        <p14:creationId xmlns:p14="http://schemas.microsoft.com/office/powerpoint/2010/main" val="6129160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sovereign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 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 rose and defeated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faithful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true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there’s nobody greater than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9/12</a:t>
            </a:r>
          </a:p>
        </p:txBody>
      </p:sp>
    </p:spTree>
    <p:extLst>
      <p:ext uri="{BB962C8B-B14F-4D97-AF65-F5344CB8AC3E}">
        <p14:creationId xmlns:p14="http://schemas.microsoft.com/office/powerpoint/2010/main" val="2717275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36995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10/12</a:t>
            </a:r>
          </a:p>
        </p:txBody>
      </p:sp>
    </p:spTree>
    <p:extLst>
      <p:ext uri="{BB962C8B-B14F-4D97-AF65-F5344CB8AC3E}">
        <p14:creationId xmlns:p14="http://schemas.microsoft.com/office/powerpoint/2010/main" val="39284563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35391" y="0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 1/12</a:t>
            </a:r>
          </a:p>
        </p:txBody>
      </p:sp>
    </p:spTree>
    <p:extLst>
      <p:ext uri="{BB962C8B-B14F-4D97-AF65-F5344CB8AC3E}">
        <p14:creationId xmlns:p14="http://schemas.microsoft.com/office/powerpoint/2010/main" val="3147170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everything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12/12</a:t>
            </a:r>
          </a:p>
        </p:txBody>
      </p:sp>
    </p:spTree>
    <p:extLst>
      <p:ext uri="{BB962C8B-B14F-4D97-AF65-F5344CB8AC3E}">
        <p14:creationId xmlns:p14="http://schemas.microsoft.com/office/powerpoint/2010/main" val="18751851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Something About That Name</a:t>
            </a:r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7167032</a:t>
            </a:r>
          </a:p>
          <a:p>
            <a:r>
              <a:rPr lang="en-GB" sz="1200" dirty="0">
                <a:solidFill>
                  <a:schemeClr val="bg1"/>
                </a:solidFill>
              </a:rPr>
              <a:t>Anne Wilson | Colby </a:t>
            </a:r>
            <a:r>
              <a:rPr lang="en-GB" sz="1200" dirty="0" err="1">
                <a:solidFill>
                  <a:schemeClr val="bg1"/>
                </a:solidFill>
              </a:rPr>
              <a:t>Wedgeworth</a:t>
            </a:r>
            <a:r>
              <a:rPr lang="en-GB" sz="1200" dirty="0">
                <a:solidFill>
                  <a:schemeClr val="bg1"/>
                </a:solidFill>
              </a:rPr>
              <a:t> | Ethan Hulse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Capitol CMG Genesis; Capitol CMG Paragon; Jacobs Story Music; </a:t>
            </a:r>
            <a:r>
              <a:rPr lang="en-GB" sz="1200" dirty="0" err="1">
                <a:solidFill>
                  <a:schemeClr val="bg1"/>
                </a:solidFill>
              </a:rPr>
              <a:t>Wedgeworth</a:t>
            </a:r>
            <a:r>
              <a:rPr lang="en-GB" sz="1200" dirty="0">
                <a:solidFill>
                  <a:schemeClr val="bg1"/>
                </a:solidFill>
              </a:rPr>
              <a:t> Publishing; Be Essential Songs; EGH Music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1456821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Sweeter than the morning</a:t>
            </a:r>
          </a:p>
          <a:p>
            <a:r>
              <a:rPr lang="en-GB" dirty="0">
                <a:solidFill>
                  <a:schemeClr val="bg1"/>
                </a:solidFill>
              </a:rPr>
              <a:t>Or the sound of the rain</a:t>
            </a:r>
          </a:p>
          <a:p>
            <a:r>
              <a:rPr lang="en-GB" dirty="0">
                <a:solidFill>
                  <a:schemeClr val="bg1"/>
                </a:solidFill>
              </a:rPr>
              <a:t>From the mouth of the preacher</a:t>
            </a:r>
          </a:p>
          <a:p>
            <a:r>
              <a:rPr lang="en-GB" dirty="0">
                <a:solidFill>
                  <a:schemeClr val="bg1"/>
                </a:solidFill>
              </a:rPr>
              <a:t>And the sinner the same</a:t>
            </a:r>
          </a:p>
          <a:p>
            <a:r>
              <a:rPr lang="en-GB" dirty="0">
                <a:solidFill>
                  <a:schemeClr val="bg1"/>
                </a:solidFill>
              </a:rPr>
              <a:t>Tender as a whisper</a:t>
            </a:r>
          </a:p>
          <a:p>
            <a:r>
              <a:rPr lang="en-GB" dirty="0">
                <a:solidFill>
                  <a:schemeClr val="bg1"/>
                </a:solidFill>
              </a:rPr>
              <a:t>But loud in it's refrain</a:t>
            </a:r>
          </a:p>
          <a:p>
            <a:r>
              <a:rPr lang="en-GB" dirty="0">
                <a:solidFill>
                  <a:schemeClr val="bg1"/>
                </a:solidFill>
              </a:rPr>
              <a:t>May it hang on my lips for the rest of my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6613784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 is something about the name of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sounds like forgiveness sounds like amazing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beckons my soul to sing forever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There's just something about that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6469486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66936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pray it over family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we rise and when we sleep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speak it over sorrow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 soul is given peace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We'll sing it in the famine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Or in prosperity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May we never forget that He is all that we need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2692787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 is still no other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still have the power to save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can empty any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Forever Jesus it's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1031769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There Is No Other Name</a:t>
            </a:r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Dele Olajide</a:t>
            </a:r>
          </a:p>
        </p:txBody>
      </p:sp>
    </p:spTree>
    <p:extLst>
      <p:ext uri="{BB962C8B-B14F-4D97-AF65-F5344CB8AC3E}">
        <p14:creationId xmlns:p14="http://schemas.microsoft.com/office/powerpoint/2010/main" val="38798787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There is no other name like Jesus</a:t>
            </a:r>
          </a:p>
          <a:p>
            <a:r>
              <a:rPr lang="en-GB" dirty="0">
                <a:solidFill>
                  <a:schemeClr val="bg1"/>
                </a:solidFill>
              </a:rPr>
              <a:t>There is no other name like the name of the Lord</a:t>
            </a:r>
          </a:p>
          <a:p>
            <a:r>
              <a:rPr lang="en-GB" dirty="0">
                <a:solidFill>
                  <a:schemeClr val="bg1"/>
                </a:solidFill>
              </a:rPr>
              <a:t>There is no other name like Jesus</a:t>
            </a:r>
          </a:p>
          <a:p>
            <a:r>
              <a:rPr lang="en-GB" dirty="0">
                <a:solidFill>
                  <a:schemeClr val="bg1"/>
                </a:solidFill>
              </a:rPr>
              <a:t>There is no other name like the name of the Lord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1584531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At his name, demons flee</a:t>
            </a:r>
          </a:p>
          <a:p>
            <a:r>
              <a:rPr lang="en-GB" dirty="0">
                <a:solidFill>
                  <a:schemeClr val="bg1"/>
                </a:solidFill>
              </a:rPr>
              <a:t>By his name, we are healed</a:t>
            </a:r>
          </a:p>
          <a:p>
            <a:r>
              <a:rPr lang="en-GB" dirty="0">
                <a:solidFill>
                  <a:schemeClr val="bg1"/>
                </a:solidFill>
              </a:rPr>
              <a:t>Through his name, salvation comes to all</a:t>
            </a:r>
          </a:p>
          <a:p>
            <a:r>
              <a:rPr lang="en-GB" dirty="0">
                <a:solidFill>
                  <a:schemeClr val="bg1"/>
                </a:solidFill>
              </a:rPr>
              <a:t>There is no other name like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740053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819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King Of Kings Majesty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1581778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Jarrod Cooper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1996 Sovereign Lifestyle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King of kings majesty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of heaven living in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Gentle Saviour closest friend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Strong </a:t>
            </a:r>
            <a:r>
              <a:rPr lang="en-GB" sz="4000" dirty="0" err="1">
                <a:solidFill>
                  <a:schemeClr val="bg1"/>
                </a:solidFill>
              </a:rPr>
              <a:t>deliv'rer</a:t>
            </a:r>
            <a:r>
              <a:rPr lang="en-GB" sz="4000" dirty="0">
                <a:solidFill>
                  <a:schemeClr val="bg1"/>
                </a:solidFill>
              </a:rPr>
              <a:t> beginning and end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within me falls at Your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2003582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majesty I can but bow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lay my all before You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royal robes I don't deserve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live to serve Your majesty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Earth and </a:t>
            </a:r>
            <a:r>
              <a:rPr lang="en-GB" sz="4000" dirty="0" err="1">
                <a:solidFill>
                  <a:schemeClr val="bg1"/>
                </a:solidFill>
              </a:rPr>
              <a:t>heav'n</a:t>
            </a:r>
            <a:r>
              <a:rPr lang="en-GB" sz="4000" dirty="0">
                <a:solidFill>
                  <a:schemeClr val="bg1"/>
                </a:solidFill>
              </a:rPr>
              <a:t> worship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Love eternal faithful and true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bought the nations ransomed souls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Brought this sinner near to Your throne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within me cries out in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6613790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693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241732-B0E0-C46B-C5F2-E0E8955D3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7B9C-F9A1-7659-93D2-3F64E265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65BD60-F137-560F-2FFD-32D168A31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54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52543-7125-72B3-B9EE-78FACA433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B3515-7D43-571C-F08A-FA3F17723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B0103B-697D-2B88-D990-B9F333F99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12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99999E-2AC4-106D-1EC6-BBF8C76DA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7244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7B9C-F9A1-7659-93D2-3F64E265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9E2D01-874A-4AB5-FE12-1F44BC0AC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0572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1645B-5DDF-D1EC-38B2-001E9201C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A24BB6-0166-BEE6-BDE6-C9CB4BDD3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0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7912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1645B-5DDF-D1EC-38B2-001E9201C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A24BB6-0166-BEE6-BDE6-C9CB4BDD3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0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02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You Laid Aside Your Majesty</a:t>
            </a:r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78275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1985 Thankyou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871886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You laid aside Your majesty</a:t>
            </a:r>
          </a:p>
          <a:p>
            <a:r>
              <a:rPr lang="en-GB" dirty="0">
                <a:solidFill>
                  <a:schemeClr val="bg1"/>
                </a:solidFill>
              </a:rPr>
              <a:t>Gave up everything for me</a:t>
            </a:r>
          </a:p>
          <a:p>
            <a:r>
              <a:rPr lang="en-GB" dirty="0">
                <a:solidFill>
                  <a:schemeClr val="bg1"/>
                </a:solidFill>
              </a:rPr>
              <a:t>Suffered at the hands</a:t>
            </a:r>
          </a:p>
          <a:p>
            <a:r>
              <a:rPr lang="en-GB" dirty="0">
                <a:solidFill>
                  <a:schemeClr val="bg1"/>
                </a:solidFill>
              </a:rPr>
              <a:t>Of those You had created</a:t>
            </a:r>
          </a:p>
          <a:p>
            <a:r>
              <a:rPr lang="en-GB" dirty="0">
                <a:solidFill>
                  <a:schemeClr val="bg1"/>
                </a:solidFill>
              </a:rPr>
              <a:t>You took all my guilt and shame</a:t>
            </a:r>
          </a:p>
          <a:p>
            <a:r>
              <a:rPr lang="en-GB" dirty="0">
                <a:solidFill>
                  <a:schemeClr val="bg1"/>
                </a:solidFill>
              </a:rPr>
              <a:t>When You died and rose again</a:t>
            </a:r>
          </a:p>
          <a:p>
            <a:r>
              <a:rPr lang="en-GB" dirty="0">
                <a:solidFill>
                  <a:schemeClr val="bg1"/>
                </a:solidFill>
              </a:rPr>
              <a:t>Now today You reign</a:t>
            </a:r>
          </a:p>
          <a:p>
            <a:r>
              <a:rPr lang="en-GB" dirty="0">
                <a:solidFill>
                  <a:schemeClr val="bg1"/>
                </a:solidFill>
              </a:rPr>
              <a:t>In heaven and earth exalted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13477658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I really want to worship You my Lord</a:t>
            </a:r>
          </a:p>
          <a:p>
            <a:r>
              <a:rPr lang="en-GB" dirty="0">
                <a:solidFill>
                  <a:schemeClr val="bg1"/>
                </a:solidFill>
              </a:rPr>
              <a:t>You have won my heart and I am Yours</a:t>
            </a:r>
          </a:p>
          <a:p>
            <a:r>
              <a:rPr lang="en-GB" dirty="0">
                <a:solidFill>
                  <a:schemeClr val="bg1"/>
                </a:solidFill>
              </a:rPr>
              <a:t>For ever and ever</a:t>
            </a:r>
          </a:p>
          <a:p>
            <a:r>
              <a:rPr lang="en-GB" dirty="0">
                <a:solidFill>
                  <a:schemeClr val="bg1"/>
                </a:solidFill>
              </a:rPr>
              <a:t>I will love You</a:t>
            </a:r>
          </a:p>
          <a:p>
            <a:r>
              <a:rPr lang="en-GB" dirty="0">
                <a:solidFill>
                  <a:schemeClr val="bg1"/>
                </a:solidFill>
              </a:rPr>
              <a:t>You are the only one who died for me</a:t>
            </a:r>
          </a:p>
          <a:p>
            <a:r>
              <a:rPr lang="en-GB" dirty="0">
                <a:solidFill>
                  <a:schemeClr val="bg1"/>
                </a:solidFill>
              </a:rPr>
              <a:t>Gave Your life to set me free</a:t>
            </a:r>
          </a:p>
          <a:p>
            <a:r>
              <a:rPr lang="en-GB" dirty="0">
                <a:solidFill>
                  <a:schemeClr val="bg1"/>
                </a:solidFill>
              </a:rPr>
              <a:t>So I lift my voice to You</a:t>
            </a:r>
          </a:p>
          <a:p>
            <a:r>
              <a:rPr lang="en-GB" dirty="0">
                <a:solidFill>
                  <a:schemeClr val="bg1"/>
                </a:solidFill>
              </a:rPr>
              <a:t>In adoration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53896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Let Everything That Has Breath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2430979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Matt Redman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1997 Thankyou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408251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</a:t>
            </a: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</a:t>
            </a: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435486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 You in the morning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in the evening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when I'm young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when I'm 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when I'm laughing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when I'm grieving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season of the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794133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If we (they) could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much You're worth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</a:t>
            </a:r>
            <a:r>
              <a:rPr lang="en-GB" sz="4000" dirty="0" err="1">
                <a:solidFill>
                  <a:schemeClr val="bg1"/>
                </a:solidFill>
              </a:rPr>
              <a:t>pow'r</a:t>
            </a:r>
            <a:r>
              <a:rPr lang="en-GB" sz="4000" dirty="0">
                <a:solidFill>
                  <a:schemeClr val="bg1"/>
                </a:solidFill>
              </a:rPr>
              <a:t> Your might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endless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surely we would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Never cease to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113694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 You in the heavens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Joining with the angels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Praising You forever and a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on the earth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Joining with creation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Calling all the nations to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7354257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8867</TotalTime>
  <Words>1126</Words>
  <Application>Microsoft Office PowerPoint</Application>
  <PresentationFormat>On-screen Show (4:3)</PresentationFormat>
  <Paragraphs>223</Paragraphs>
  <Slides>51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459</cp:revision>
  <dcterms:created xsi:type="dcterms:W3CDTF">2019-09-23T12:06:27Z</dcterms:created>
  <dcterms:modified xsi:type="dcterms:W3CDTF">2024-03-18T15:26:52Z</dcterms:modified>
</cp:coreProperties>
</file>

<file path=docProps/thumbnail.jpeg>
</file>